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52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53" r:id="rId84"/>
    <p:sldId id="354" r:id="rId85"/>
    <p:sldId id="355" r:id="rId86"/>
    <p:sldId id="356" r:id="rId87"/>
    <p:sldId id="357" r:id="rId88"/>
    <p:sldId id="358" r:id="rId89"/>
    <p:sldId id="359" r:id="rId90"/>
    <p:sldId id="360" r:id="rId91"/>
    <p:sldId id="361" r:id="rId92"/>
    <p:sldId id="362" r:id="rId93"/>
    <p:sldId id="363" r:id="rId94"/>
    <p:sldId id="364" r:id="rId95"/>
    <p:sldId id="365" r:id="rId96"/>
    <p:sldId id="366" r:id="rId97"/>
  </p:sldIdLst>
  <p:sldSz cx="5321300" cy="75565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72" autoAdjust="0"/>
    <p:restoredTop sz="94622" autoAdjust="0"/>
  </p:normalViewPr>
  <p:slideViewPr>
    <p:cSldViewPr>
      <p:cViewPr varScale="1">
        <p:scale>
          <a:sx n="99" d="100"/>
          <a:sy n="99" d="100"/>
        </p:scale>
        <p:origin x="341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3.emf"/><Relationship Id="rId4" Type="http://schemas.openxmlformats.org/officeDocument/2006/relationships/oleObject" Target="../embeddings/oleObject1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2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3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4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5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6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8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9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10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11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12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13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8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B:\Новая папка\00 12.jpg"/>
          <p:cNvPicPr>
            <a:picLocks noChangeAspect="1" noChangeArrowheads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 bwMode="auto">
          <a:xfrm>
            <a:off x="0" y="1492250"/>
            <a:ext cx="5326114" cy="6064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C:\Users\ASachkova\Desktop\00 191.jpg"/>
          <p:cNvPicPr>
            <a:picLocks noChangeAspect="1" noChangeArrowheads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 bwMode="auto">
          <a:xfrm>
            <a:off x="0" y="1644650"/>
            <a:ext cx="5326114" cy="59118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B:\Новая папка\00 60.jpg"/>
          <p:cNvPicPr>
            <a:picLocks noChangeAspect="1" noChangeArrowheads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 bwMode="auto">
          <a:xfrm>
            <a:off x="-1" y="2101850"/>
            <a:ext cx="5326113" cy="54546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Sachkova\Desktop\КУРТобщ_02.08.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2" y="958850"/>
            <a:ext cx="4613618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498850" y="0"/>
            <a:ext cx="18224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83</a:t>
            </a:r>
          </a:p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Новосибирска</a:t>
            </a:r>
          </a:p>
          <a:p>
            <a:pPr defTabSz="1012825"/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от _____________ № ______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498850" y="730250"/>
            <a:ext cx="18224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8</a:t>
            </a:r>
          </a:p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  <a:endParaRPr lang="ru-RU" alt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-311150" y="349250"/>
          <a:ext cx="4114801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4" imgW="4259621" imgH="704289" progId="Word.Document.8">
                  <p:embed/>
                </p:oleObj>
              </mc:Choice>
              <mc:Fallback>
                <p:oleObj name="Document" r:id="rId4" imgW="4259621" imgH="704289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1150" y="349250"/>
                        <a:ext cx="4114801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B:\Новая папка\00 84.jpg"/>
          <p:cNvPicPr>
            <a:picLocks noChangeAspect="1" noChangeArrowheads="1"/>
          </p:cNvPicPr>
          <p:nvPr/>
        </p:nvPicPr>
        <p:blipFill>
          <a:blip r:embed="rId3" cstate="print"/>
          <a:srcRect t="31849"/>
          <a:stretch>
            <a:fillRect/>
          </a:stretch>
        </p:blipFill>
        <p:spPr bwMode="auto">
          <a:xfrm>
            <a:off x="0" y="2406650"/>
            <a:ext cx="5326114" cy="51498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5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B:\Новая папка\00 85.jpg"/>
          <p:cNvPicPr>
            <a:picLocks noChangeAspect="1" noChangeArrowheads="1"/>
          </p:cNvPicPr>
          <p:nvPr/>
        </p:nvPicPr>
        <p:blipFill>
          <a:blip r:embed="rId3" cstate="print"/>
          <a:srcRect t="31849"/>
          <a:stretch>
            <a:fillRect/>
          </a:stretch>
        </p:blipFill>
        <p:spPr bwMode="auto">
          <a:xfrm>
            <a:off x="-1" y="2406650"/>
            <a:ext cx="5326113" cy="51498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1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B:\Новая папка\00 86.jpg"/>
          <p:cNvPicPr>
            <a:picLocks noChangeAspect="1" noChangeArrowheads="1"/>
          </p:cNvPicPr>
          <p:nvPr/>
        </p:nvPicPr>
        <p:blipFill>
          <a:blip r:embed="rId3" cstate="print"/>
          <a:srcRect t="33866"/>
          <a:stretch>
            <a:fillRect/>
          </a:stretch>
        </p:blipFill>
        <p:spPr bwMode="auto">
          <a:xfrm>
            <a:off x="0" y="2559050"/>
            <a:ext cx="5326114" cy="49974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08546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47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B:\Новая папка\00 87.jpg"/>
          <p:cNvPicPr>
            <a:picLocks noChangeAspect="1" noChangeArrowheads="1"/>
          </p:cNvPicPr>
          <p:nvPr/>
        </p:nvPicPr>
        <p:blipFill>
          <a:blip r:embed="rId3" cstate="print"/>
          <a:srcRect t="32857"/>
          <a:stretch>
            <a:fillRect/>
          </a:stretch>
        </p:blipFill>
        <p:spPr bwMode="auto">
          <a:xfrm>
            <a:off x="-1" y="2482850"/>
            <a:ext cx="5326113" cy="50736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07522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3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B:\Новая папка\00 88.jpg"/>
          <p:cNvPicPr>
            <a:picLocks noChangeAspect="1" noChangeArrowheads="1"/>
          </p:cNvPicPr>
          <p:nvPr/>
        </p:nvPicPr>
        <p:blipFill>
          <a:blip r:embed="rId3" cstate="print"/>
          <a:srcRect t="33385"/>
          <a:stretch>
            <a:fillRect/>
          </a:stretch>
        </p:blipFill>
        <p:spPr bwMode="auto">
          <a:xfrm>
            <a:off x="0" y="2482850"/>
            <a:ext cx="5321300" cy="502920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06498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99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B:\Новая папка\00 89.jpg"/>
          <p:cNvPicPr>
            <a:picLocks noChangeAspect="1" noChangeArrowheads="1"/>
          </p:cNvPicPr>
          <p:nvPr/>
        </p:nvPicPr>
        <p:blipFill>
          <a:blip r:embed="rId3" cstate="print"/>
          <a:srcRect t="32857"/>
          <a:stretch>
            <a:fillRect/>
          </a:stretch>
        </p:blipFill>
        <p:spPr bwMode="auto">
          <a:xfrm>
            <a:off x="0" y="2482850"/>
            <a:ext cx="5326114" cy="50736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05474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5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B:\Новая папка\00 90.jpg"/>
          <p:cNvPicPr>
            <a:picLocks noChangeAspect="1" noChangeArrowheads="1"/>
          </p:cNvPicPr>
          <p:nvPr/>
        </p:nvPicPr>
        <p:blipFill>
          <a:blip r:embed="rId3" cstate="print"/>
          <a:srcRect t="31849"/>
          <a:stretch>
            <a:fillRect/>
          </a:stretch>
        </p:blipFill>
        <p:spPr bwMode="auto">
          <a:xfrm>
            <a:off x="0" y="2406650"/>
            <a:ext cx="5326113" cy="51498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1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B:\Новая папка\00 91.jpg"/>
          <p:cNvPicPr>
            <a:picLocks noChangeAspect="1" noChangeArrowheads="1"/>
          </p:cNvPicPr>
          <p:nvPr/>
        </p:nvPicPr>
        <p:blipFill>
          <a:blip r:embed="rId3" cstate="print"/>
          <a:srcRect t="31849"/>
          <a:stretch>
            <a:fillRect/>
          </a:stretch>
        </p:blipFill>
        <p:spPr bwMode="auto">
          <a:xfrm>
            <a:off x="0" y="2406650"/>
            <a:ext cx="5326113" cy="51498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7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:\Новая папка\00 92.jpg"/>
          <p:cNvPicPr>
            <a:picLocks noChangeAspect="1" noChangeArrowheads="1"/>
          </p:cNvPicPr>
          <p:nvPr/>
        </p:nvPicPr>
        <p:blipFill>
          <a:blip r:embed="rId3" cstate="print"/>
          <a:srcRect t="29832"/>
          <a:stretch>
            <a:fillRect/>
          </a:stretch>
        </p:blipFill>
        <p:spPr bwMode="auto">
          <a:xfrm>
            <a:off x="0" y="2254250"/>
            <a:ext cx="5326114" cy="5302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3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B:\Новая папка\00 93.jpg"/>
          <p:cNvPicPr>
            <a:picLocks noChangeAspect="1" noChangeArrowheads="1"/>
          </p:cNvPicPr>
          <p:nvPr/>
        </p:nvPicPr>
        <p:blipFill>
          <a:blip r:embed="rId3" cstate="print"/>
          <a:srcRect t="29832"/>
          <a:stretch>
            <a:fillRect/>
          </a:stretch>
        </p:blipFill>
        <p:spPr bwMode="auto">
          <a:xfrm>
            <a:off x="0" y="2254250"/>
            <a:ext cx="5326114" cy="53022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9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B:\Новая папка\00 94.jpg"/>
          <p:cNvPicPr>
            <a:picLocks noChangeAspect="1" noChangeArrowheads="1"/>
          </p:cNvPicPr>
          <p:nvPr/>
        </p:nvPicPr>
        <p:blipFill>
          <a:blip r:embed="rId3" cstate="print"/>
          <a:srcRect t="30840"/>
          <a:stretch>
            <a:fillRect/>
          </a:stretch>
        </p:blipFill>
        <p:spPr bwMode="auto">
          <a:xfrm>
            <a:off x="0" y="2330450"/>
            <a:ext cx="5326114" cy="52260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5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B:\Новая папка\00 95.jpg"/>
          <p:cNvPicPr>
            <a:picLocks noChangeAspect="1" noChangeArrowheads="1"/>
          </p:cNvPicPr>
          <p:nvPr/>
        </p:nvPicPr>
        <p:blipFill>
          <a:blip r:embed="rId3" cstate="print"/>
          <a:srcRect t="29832"/>
          <a:stretch>
            <a:fillRect/>
          </a:stretch>
        </p:blipFill>
        <p:spPr bwMode="auto">
          <a:xfrm>
            <a:off x="0" y="2254250"/>
            <a:ext cx="5326114" cy="5302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1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B:\Новая папка\00 96.jpg"/>
          <p:cNvPicPr>
            <a:picLocks noChangeAspect="1" noChangeArrowheads="1"/>
          </p:cNvPicPr>
          <p:nvPr/>
        </p:nvPicPr>
        <p:blipFill>
          <a:blip r:embed="rId3" cstate="print"/>
          <a:srcRect t="30841"/>
          <a:stretch>
            <a:fillRect/>
          </a:stretch>
        </p:blipFill>
        <p:spPr bwMode="auto">
          <a:xfrm>
            <a:off x="0" y="2330450"/>
            <a:ext cx="5326114" cy="52260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98307" name="Object 3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8" name="Document" r:id="rId4" imgW="4259621" imgH="248700" progId="Word.Document.8">
                  <p:embed/>
                </p:oleObj>
              </mc:Choice>
              <mc:Fallback>
                <p:oleObj name="Document" r:id="rId4" imgW="4259621" imgH="248700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1873250"/>
                        <a:ext cx="4495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1164</Words>
  <Application>Microsoft Office PowerPoint</Application>
  <PresentationFormat>Произвольный</PresentationFormat>
  <Paragraphs>386</Paragraphs>
  <Slides>96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101" baseType="lpstr">
      <vt:lpstr>Arial</vt:lpstr>
      <vt:lpstr>Calibri</vt:lpstr>
      <vt:lpstr>Times New Roman</vt:lpstr>
      <vt:lpstr>Office Theme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Москалева Ольга Витальевна</dc:creator>
  <cp:lastModifiedBy>Москалева Ольга Витальевна</cp:lastModifiedBy>
  <cp:revision>16</cp:revision>
  <dcterms:created xsi:type="dcterms:W3CDTF">2006-08-16T00:00:00Z</dcterms:created>
  <dcterms:modified xsi:type="dcterms:W3CDTF">2019-09-25T04:25:17Z</dcterms:modified>
</cp:coreProperties>
</file>